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vml" ContentType="application/vnd.openxmlformats-officedocument.vmlDrawin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7" r:id="rId2"/>
    <p:sldId id="306" r:id="rId3"/>
    <p:sldId id="283" r:id="rId4"/>
    <p:sldId id="284" r:id="rId5"/>
    <p:sldId id="285" r:id="rId6"/>
    <p:sldId id="304" r:id="rId7"/>
    <p:sldId id="260" r:id="rId8"/>
    <p:sldId id="305" r:id="rId9"/>
    <p:sldId id="286" r:id="rId10"/>
    <p:sldId id="312" r:id="rId11"/>
    <p:sldId id="287" r:id="rId12"/>
    <p:sldId id="303" r:id="rId13"/>
    <p:sldId id="276" r:id="rId14"/>
    <p:sldId id="278" r:id="rId15"/>
    <p:sldId id="307" r:id="rId16"/>
    <p:sldId id="308" r:id="rId17"/>
    <p:sldId id="309" r:id="rId18"/>
    <p:sldId id="310" r:id="rId19"/>
    <p:sldId id="311" r:id="rId20"/>
    <p:sldId id="313" r:id="rId21"/>
    <p:sldId id="272" r:id="rId22"/>
  </p:sldIdLst>
  <p:sldSz cx="9144000" cy="6858000" type="screen4x3"/>
  <p:notesSz cx="6858000" cy="9144000"/>
  <p:custDataLst>
    <p:tags r:id="rId2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FF"/>
    <a:srgbClr val="008000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01" autoAdjust="0"/>
    <p:restoredTop sz="94662" autoAdjust="0"/>
  </p:normalViewPr>
  <p:slideViewPr>
    <p:cSldViewPr>
      <p:cViewPr varScale="1">
        <p:scale>
          <a:sx n="63" d="100"/>
          <a:sy n="63" d="100"/>
        </p:scale>
        <p:origin x="274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5C7255-F259-4CCE-95DE-EC1A47D5212F}" type="datetimeFigureOut">
              <a:rPr lang="en-US" smtClean="0"/>
              <a:t>25/10/2021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001A88-ED44-45F5-83CE-E6FEA233B2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143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幻灯片图像占位符 50177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文本占位符 50178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10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28278266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38638"/>
            <a:ext cx="5029200" cy="2746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61F20-20F3-439A-8965-87134EBF8752}" type="datetimeFigureOut">
              <a:rPr lang="en-US" smtClean="0"/>
              <a:t>25/10/2021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F54B7-3CD3-4CE7-86D0-ADA9691ED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610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61F20-20F3-439A-8965-87134EBF8752}" type="datetimeFigureOut">
              <a:rPr lang="en-US" smtClean="0"/>
              <a:t>25/10/2021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F54B7-3CD3-4CE7-86D0-ADA9691ED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3609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61F20-20F3-439A-8965-87134EBF8752}" type="datetimeFigureOut">
              <a:rPr lang="en-US" smtClean="0"/>
              <a:t>25/10/2021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F54B7-3CD3-4CE7-86D0-ADA9691ED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521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61F20-20F3-439A-8965-87134EBF8752}" type="datetimeFigureOut">
              <a:rPr lang="en-US" smtClean="0"/>
              <a:t>25/10/2021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F54B7-3CD3-4CE7-86D0-ADA9691ED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1138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61F20-20F3-439A-8965-87134EBF8752}" type="datetimeFigureOut">
              <a:rPr lang="en-US" smtClean="0"/>
              <a:t>25/10/2021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F54B7-3CD3-4CE7-86D0-ADA9691ED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719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61F20-20F3-439A-8965-87134EBF8752}" type="datetimeFigureOut">
              <a:rPr lang="en-US" smtClean="0"/>
              <a:t>25/10/2021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F54B7-3CD3-4CE7-86D0-ADA9691ED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890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61F20-20F3-439A-8965-87134EBF8752}" type="datetimeFigureOut">
              <a:rPr lang="en-US" smtClean="0"/>
              <a:t>25/10/2021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F54B7-3CD3-4CE7-86D0-ADA9691ED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229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61F20-20F3-439A-8965-87134EBF8752}" type="datetimeFigureOut">
              <a:rPr lang="en-US" smtClean="0"/>
              <a:t>25/10/2021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F54B7-3CD3-4CE7-86D0-ADA9691ED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568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61F20-20F3-439A-8965-87134EBF8752}" type="datetimeFigureOut">
              <a:rPr lang="en-US" smtClean="0"/>
              <a:t>25/10/2021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F54B7-3CD3-4CE7-86D0-ADA9691ED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232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61F20-20F3-439A-8965-87134EBF8752}" type="datetimeFigureOut">
              <a:rPr lang="en-US" smtClean="0"/>
              <a:t>25/10/2021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F54B7-3CD3-4CE7-86D0-ADA9691ED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767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61F20-20F3-439A-8965-87134EBF8752}" type="datetimeFigureOut">
              <a:rPr lang="en-US" smtClean="0"/>
              <a:t>25/10/2021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F54B7-3CD3-4CE7-86D0-ADA9691ED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671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A61F20-20F3-439A-8965-87134EBF8752}" type="datetimeFigureOut">
              <a:rPr lang="en-US" smtClean="0"/>
              <a:t>25/10/2021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FF54B7-3CD3-4CE7-86D0-ADA9691ED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902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gif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1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audio" Target="../media/audio1.wav"/><Relationship Id="rId7" Type="http://schemas.openxmlformats.org/officeDocument/2006/relationships/image" Target="../media/image28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3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4.png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gif"/><Relationship Id="rId5" Type="http://schemas.openxmlformats.org/officeDocument/2006/relationships/image" Target="../media/image36.gif"/><Relationship Id="rId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5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2.mp4"/><Relationship Id="rId1" Type="http://schemas.openxmlformats.org/officeDocument/2006/relationships/video" Target="NULL" TargetMode="Externa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31751" descr="1-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2597974"/>
            <a:ext cx="1494836" cy="92400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" name="图片 31748" descr="1-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399" y="2837906"/>
            <a:ext cx="1341126" cy="385153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8194" name="Group 12"/>
          <p:cNvGrpSpPr>
            <a:grpSpLocks/>
          </p:cNvGrpSpPr>
          <p:nvPr/>
        </p:nvGrpSpPr>
        <p:grpSpPr bwMode="auto">
          <a:xfrm>
            <a:off x="-84138" y="0"/>
            <a:ext cx="9228138" cy="6923088"/>
            <a:chOff x="-53" y="-41"/>
            <a:chExt cx="5813" cy="4361"/>
          </a:xfrm>
        </p:grpSpPr>
        <p:pic>
          <p:nvPicPr>
            <p:cNvPr id="8198" name="Picture 13" descr="flower[1][1][1][1]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199" name="Picture 14" descr="flower[1][1][1][1]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087"/>
              <a:ext cx="5760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0" name="Picture 15" descr="flower[1][1][1][1]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2064" y="2023"/>
              <a:ext cx="432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1" name="Picture 16" descr="flower[1][1][1][1]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3504" y="2064"/>
              <a:ext cx="432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2" name="Picture 17" descr="012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87" cy="3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3" name="Picture 18" descr="012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3" y="3882"/>
              <a:ext cx="437" cy="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4" name="Picture 19" descr="012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5319" y="0"/>
              <a:ext cx="441" cy="3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5" name="Picture 20" descr="012"/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5280" y="3877"/>
              <a:ext cx="480" cy="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195" name="Rectangle 60"/>
          <p:cNvSpPr>
            <a:spLocks noChangeArrowheads="1"/>
          </p:cNvSpPr>
          <p:nvPr/>
        </p:nvSpPr>
        <p:spPr bwMode="auto">
          <a:xfrm>
            <a:off x="1524000" y="1124744"/>
            <a:ext cx="5867400" cy="1661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6600">
                <a:solidFill>
                  <a:srgbClr val="0000FF"/>
                </a:solidFill>
                <a:latin typeface=".VnAristote" pitchFamily="34" charset="0"/>
              </a:rPr>
              <a:t>M«n: Tin häc</a:t>
            </a:r>
          </a:p>
          <a:p>
            <a:pPr algn="ctr"/>
            <a:r>
              <a:rPr lang="en-US" sz="3600">
                <a:solidFill>
                  <a:srgbClr val="FF0000"/>
                </a:solidFill>
              </a:rPr>
              <a:t> </a:t>
            </a:r>
            <a:endParaRPr lang="en-US" sz="4400" b="1">
              <a:solidFill>
                <a:srgbClr val="0000FF"/>
              </a:solidFill>
              <a:latin typeface=".VnAristote" pitchFamily="34" charset="0"/>
            </a:endParaRPr>
          </a:p>
        </p:txBody>
      </p:sp>
      <p:sp>
        <p:nvSpPr>
          <p:cNvPr id="8196" name="Rectangle 2"/>
          <p:cNvSpPr>
            <a:spLocks noChangeArrowheads="1"/>
          </p:cNvSpPr>
          <p:nvPr/>
        </p:nvSpPr>
        <p:spPr bwMode="auto">
          <a:xfrm>
            <a:off x="304800" y="3645024"/>
            <a:ext cx="8839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4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Giáo viên: Đào Hoàng Hà</a:t>
            </a:r>
            <a:endParaRPr lang="en-US" sz="14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图片 31758" descr="封面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7947" y="5406762"/>
            <a:ext cx="1494287" cy="1317094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538446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50" name="图片 31749" descr="1-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956" y="1894596"/>
            <a:ext cx="8990572" cy="487034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49" name="图片 31748" descr="1-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9899" y="-9191"/>
            <a:ext cx="2394795" cy="687753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51" name="图片 31750" descr="1-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40622" y="823788"/>
            <a:ext cx="1063296" cy="65719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52" name="图片 31751" descr="1-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19810" y="250469"/>
            <a:ext cx="2354997" cy="145570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59" name="图片 31758" descr="封面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3568" y="4689956"/>
            <a:ext cx="2354132" cy="207497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60" name="图片 31759" descr="封面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73575" y="0"/>
            <a:ext cx="1743321" cy="26057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Rectangle 1"/>
          <p:cNvSpPr/>
          <p:nvPr/>
        </p:nvSpPr>
        <p:spPr>
          <a:xfrm>
            <a:off x="827584" y="1894596"/>
            <a:ext cx="62677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ách chọn kiểu có sẵn cho đoạn văn bản: </a:t>
            </a:r>
            <a:endParaRPr lang="en-US" sz="24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-184688" y="2402638"/>
            <a:ext cx="9135965" cy="1019107"/>
            <a:chOff x="-99469" y="2995946"/>
            <a:chExt cx="9303809" cy="1019107"/>
          </a:xfrm>
        </p:grpSpPr>
        <p:pic>
          <p:nvPicPr>
            <p:cNvPr id="31756" name="图片 31755" descr="1-22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-99469" y="2995946"/>
              <a:ext cx="9217024" cy="101910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" name="TextBox 2"/>
            <p:cNvSpPr txBox="1"/>
            <p:nvPr/>
          </p:nvSpPr>
          <p:spPr>
            <a:xfrm>
              <a:off x="1185345" y="3274666"/>
              <a:ext cx="80189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Bước 1: Nháy chuột vào đoạn văn bản cần chọn kiểu trình bày</a:t>
              </a:r>
              <a:endParaRPr lang="en-US" sz="24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-193654" y="3290092"/>
            <a:ext cx="8810836" cy="1019106"/>
            <a:chOff x="140441" y="4273469"/>
            <a:chExt cx="8810836" cy="1019106"/>
          </a:xfrm>
        </p:grpSpPr>
        <p:pic>
          <p:nvPicPr>
            <p:cNvPr id="31757" name="图片 31756" descr="1-22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40441" y="4273469"/>
              <a:ext cx="8810836" cy="101910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3" name="TextBox 12"/>
            <p:cNvSpPr txBox="1"/>
            <p:nvPr/>
          </p:nvSpPr>
          <p:spPr>
            <a:xfrm>
              <a:off x="1326813" y="4552189"/>
              <a:ext cx="762446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Bước 2: Nháy chọn mẫu có sẵn.</a:t>
              </a:r>
              <a:endParaRPr lang="en-US" sz="24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65927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341" name="Rectangle 8"/>
          <p:cNvSpPr>
            <a:spLocks noChangeArrowheads="1"/>
          </p:cNvSpPr>
          <p:nvPr/>
        </p:nvSpPr>
        <p:spPr bwMode="auto">
          <a:xfrm>
            <a:off x="370681" y="836712"/>
            <a:ext cx="840263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just" eaLnBrk="0" hangingPunct="0"/>
            <a:r>
              <a:rPr lang="en-US" sz="2400">
                <a:latin typeface="Times New Roman" pitchFamily="18" charset="0"/>
                <a:cs typeface="Times New Roman" pitchFamily="18" charset="0"/>
              </a:rPr>
              <a:t>b, Chọn kiểu trình bày văn bản khác, quan sát sự thay đổi của các dòng chữ trong đoạn văn bản.</a:t>
            </a:r>
          </a:p>
        </p:txBody>
      </p:sp>
      <p:pic>
        <p:nvPicPr>
          <p:cNvPr id="8" name="图片 31758" descr="封面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6660232" y="5181691"/>
            <a:ext cx="2119429" cy="167630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Cloud 1"/>
          <p:cNvSpPr/>
          <p:nvPr/>
        </p:nvSpPr>
        <p:spPr>
          <a:xfrm>
            <a:off x="2699792" y="1952260"/>
            <a:ext cx="3168352" cy="1872208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Thảo luận nhóm 2 </a:t>
            </a:r>
            <a:endParaRPr lang="vi-VN" sz="2800" b="1"/>
          </a:p>
        </p:txBody>
      </p:sp>
      <p:sp>
        <p:nvSpPr>
          <p:cNvPr id="3" name="TextBox 2"/>
          <p:cNvSpPr txBox="1"/>
          <p:nvPr/>
        </p:nvSpPr>
        <p:spPr>
          <a:xfrm>
            <a:off x="1164130" y="3981361"/>
            <a:ext cx="75123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có nhận xét gì </a:t>
            </a:r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về sự thay đổi của các dòng chữ trong đoạn văn bản.</a:t>
            </a:r>
          </a:p>
          <a:p>
            <a:endParaRPr lang="vi-VN" sz="24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图片 31751" descr="1-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20429" y="5807394"/>
            <a:ext cx="2354997" cy="145570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" name="Rounded Rectangle 13"/>
          <p:cNvSpPr/>
          <p:nvPr/>
        </p:nvSpPr>
        <p:spPr>
          <a:xfrm>
            <a:off x="179512" y="1864432"/>
            <a:ext cx="8742462" cy="3300670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en-US"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Mỗi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kiểu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phông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cỡ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kiểu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defRPr/>
            </a:pP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856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570235" y="4061115"/>
            <a:ext cx="7962205" cy="2570188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/>
            <a:r>
              <a:rPr lang="en-US" sz="36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Chọn </a:t>
            </a:r>
            <a:r>
              <a:rPr lang="en-US" sz="36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kiểu trình bày có sẵn cho đoạn văn bản tiết kiệm được thời gian định dạng vì kiểu có sẵn đã được định dạng như: Phông chữ, màu chữ, cỡ chữ. </a:t>
            </a:r>
            <a:endParaRPr lang="en-US" sz="3600">
              <a:solidFill>
                <a:srgbClr val="FF69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6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46567"/>
            <a:ext cx="8206382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Callout 2"/>
          <p:cNvSpPr/>
          <p:nvPr/>
        </p:nvSpPr>
        <p:spPr>
          <a:xfrm>
            <a:off x="323528" y="1448305"/>
            <a:ext cx="4787267" cy="1519579"/>
          </a:xfrm>
          <a:prstGeom prst="wedgeEllipseCallout">
            <a:avLst>
              <a:gd name="adj1" fmla="val 21809"/>
              <a:gd name="adj2" fmla="val 120344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Lợi ích của việc chọn kiểu trình bày có sẵn cho đoạn văn bản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8071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Box 2"/>
          <p:cNvSpPr txBox="1">
            <a:spLocks noChangeArrowheads="1"/>
          </p:cNvSpPr>
          <p:nvPr/>
        </p:nvSpPr>
        <p:spPr bwMode="auto">
          <a:xfrm>
            <a:off x="304800" y="1447800"/>
            <a:ext cx="84582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800">
                <a:latin typeface="Times New Roman" pitchFamily="18" charset="0"/>
                <a:cs typeface="Times New Roman" pitchFamily="18" charset="0"/>
              </a:rPr>
              <a:t>1. Mở một văn bản có nhiều đoạn đã có sẵn, sau đó luyện tập các thao tác sau:</a:t>
            </a:r>
          </a:p>
        </p:txBody>
      </p:sp>
      <p:sp>
        <p:nvSpPr>
          <p:cNvPr id="16388" name="Rectangle 2"/>
          <p:cNvSpPr>
            <a:spLocks noChangeArrowheads="1"/>
          </p:cNvSpPr>
          <p:nvPr/>
        </p:nvSpPr>
        <p:spPr bwMode="auto">
          <a:xfrm>
            <a:off x="457200" y="2514600"/>
            <a:ext cx="8305800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just" eaLnBrk="0" hangingPunct="0">
              <a:tabLst>
                <a:tab pos="342900" algn="l"/>
              </a:tabLst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a, Chọn kiểu trình bày khác nhau cho mỗi đoạn văn bản.</a:t>
            </a:r>
          </a:p>
          <a:p>
            <a:pPr algn="just" eaLnBrk="0" hangingPunct="0">
              <a:tabLst>
                <a:tab pos="342900" algn="l"/>
              </a:tabLst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b, Tìm hiểu các kiểu trình bày văn bản có sẵn khác nhau theo hướng dẫn sau:</a:t>
            </a:r>
          </a:p>
          <a:p>
            <a:pPr algn="just" eaLnBrk="0" hangingPunct="0">
              <a:tabLst>
                <a:tab pos="342900" algn="l"/>
              </a:tabLst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- Nháy chuột vào mũi tên để hiển thị các 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kiểu trình 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bày văn bản sẵn có khác.</a:t>
            </a:r>
          </a:p>
          <a:p>
            <a:pPr eaLnBrk="0" hangingPunct="0">
              <a:tabLst>
                <a:tab pos="342900" algn="l"/>
              </a:tabLst>
            </a:pPr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6389" name="Object 4"/>
          <p:cNvGraphicFramePr>
            <a:graphicFrameLocks noChangeAspect="1"/>
          </p:cNvGraphicFramePr>
          <p:nvPr/>
        </p:nvGraphicFramePr>
        <p:xfrm>
          <a:off x="457200" y="5181600"/>
          <a:ext cx="7924800" cy="1201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0" name="Bitmap Image" r:id="rId3" imgW="2933333" imgH="600159" progId="PBrush">
                  <p:embed/>
                </p:oleObj>
              </mc:Choice>
              <mc:Fallback>
                <p:oleObj name="Bitmap Image" r:id="rId3" imgW="2933333" imgH="600159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5181600"/>
                        <a:ext cx="7924800" cy="1201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Straight Arrow Connector 7"/>
          <p:cNvCxnSpPr/>
          <p:nvPr/>
        </p:nvCxnSpPr>
        <p:spPr>
          <a:xfrm flipH="1" flipV="1">
            <a:off x="8153400" y="6172200"/>
            <a:ext cx="609600" cy="533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9703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2699792" y="3861048"/>
            <a:ext cx="6300192" cy="2061340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en-US" sz="32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algn="just">
              <a:defRPr/>
            </a:pPr>
            <a:r>
              <a:rPr lang="en-US" sz="32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Đánh dấu (Bôi đen) các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kiểu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defRPr/>
            </a:pPr>
            <a:endParaRPr lang="en-US" dirty="0"/>
          </a:p>
        </p:txBody>
      </p:sp>
      <p:pic>
        <p:nvPicPr>
          <p:cNvPr id="11" name="Picture 10" descr="2 bé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77072"/>
            <a:ext cx="24384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Rectangle 6"/>
          <p:cNvSpPr>
            <a:spLocks noChangeArrowheads="1"/>
          </p:cNvSpPr>
          <p:nvPr/>
        </p:nvSpPr>
        <p:spPr bwMode="auto">
          <a:xfrm>
            <a:off x="549176" y="1189636"/>
            <a:ext cx="8305800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en-US" sz="3200">
                <a:latin typeface="Times New Roman" pitchFamily="18" charset="0"/>
                <a:cs typeface="Times New Roman" pitchFamily="18" charset="0"/>
              </a:rPr>
              <a:t>2.Trao đổi với bạn và thử làm trên máy tính cách điều chỉnh để:</a:t>
            </a:r>
          </a:p>
          <a:p>
            <a:pPr algn="just">
              <a:buFontTx/>
              <a:buChar char="-"/>
            </a:pPr>
            <a:r>
              <a:rPr lang="en-US" sz="3200">
                <a:latin typeface="Times New Roman" pitchFamily="18" charset="0"/>
                <a:cs typeface="Times New Roman" pitchFamily="18" charset="0"/>
              </a:rPr>
              <a:t> Nhiều đoạn văn bản</a:t>
            </a:r>
          </a:p>
          <a:p>
            <a:pPr algn="just">
              <a:buFontTx/>
              <a:buChar char="-"/>
            </a:pPr>
            <a:r>
              <a:rPr lang="en-US" sz="3200">
                <a:latin typeface="Times New Roman" pitchFamily="18" charset="0"/>
                <a:cs typeface="Times New Roman" pitchFamily="18" charset="0"/>
              </a:rPr>
              <a:t> Cả văn bản</a:t>
            </a:r>
          </a:p>
          <a:p>
            <a:pPr algn="just"/>
            <a:r>
              <a:rPr lang="en-US" sz="3200">
                <a:latin typeface="Times New Roman" pitchFamily="18" charset="0"/>
                <a:cs typeface="Times New Roman" pitchFamily="18" charset="0"/>
              </a:rPr>
              <a:t>có cùng một kiểu trình bày.</a:t>
            </a:r>
          </a:p>
        </p:txBody>
      </p:sp>
    </p:spTree>
    <p:extLst>
      <p:ext uri="{BB962C8B-B14F-4D97-AF65-F5344CB8AC3E}">
        <p14:creationId xmlns:p14="http://schemas.microsoft.com/office/powerpoint/2010/main" val="875245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5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1295400" y="1968500"/>
            <a:ext cx="6553200" cy="217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54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TRÒ CHƠI: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5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“AI NHANH HƠN?”</a:t>
            </a:r>
          </a:p>
        </p:txBody>
      </p:sp>
    </p:spTree>
    <p:extLst>
      <p:ext uri="{BB962C8B-B14F-4D97-AF65-F5344CB8AC3E}">
        <p14:creationId xmlns:p14="http://schemas.microsoft.com/office/powerpoint/2010/main" val="203615212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Box 2"/>
          <p:cNvSpPr txBox="1">
            <a:spLocks noChangeArrowheads="1"/>
          </p:cNvSpPr>
          <p:nvPr/>
        </p:nvSpPr>
        <p:spPr bwMode="auto">
          <a:xfrm>
            <a:off x="1371600" y="838200"/>
            <a:ext cx="716280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" eaLnBrk="1" hangingPunct="1"/>
            <a:r>
              <a:rPr lang="en-US" sz="3200" b="1" u="sng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 1:</a:t>
            </a:r>
            <a:r>
              <a:rPr lang="en-US" sz="3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Muốn chọn một kiểu trình bày văn bản có sẵn em nháy chuột vào…..?</a:t>
            </a:r>
          </a:p>
          <a:p>
            <a:pPr algn="just" eaLnBrk="1" hangingPunct="1"/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2362200" y="2971800"/>
            <a:ext cx="609600" cy="457200"/>
          </a:xfrm>
          <a:prstGeom prst="ellips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vi-VN">
              <a:solidFill>
                <a:srgbClr val="FFFFFF"/>
              </a:solidFill>
              <a:latin typeface="VNI-Disney" pitchFamily="2" charset="0"/>
              <a:cs typeface="Times New Roman" pitchFamily="18" charset="0"/>
            </a:endParaRPr>
          </a:p>
        </p:txBody>
      </p:sp>
      <p:grpSp>
        <p:nvGrpSpPr>
          <p:cNvPr id="4101" name="Group 2"/>
          <p:cNvGrpSpPr>
            <a:grpSpLocks/>
          </p:cNvGrpSpPr>
          <p:nvPr/>
        </p:nvGrpSpPr>
        <p:grpSpPr bwMode="auto">
          <a:xfrm>
            <a:off x="2330450" y="3568700"/>
            <a:ext cx="2286000" cy="774700"/>
            <a:chOff x="2331028" y="3568700"/>
            <a:chExt cx="2286000" cy="774700"/>
          </a:xfrm>
        </p:grpSpPr>
        <p:sp>
          <p:nvSpPr>
            <p:cNvPr id="4111" name="TextBox 4"/>
            <p:cNvSpPr txBox="1">
              <a:spLocks noChangeArrowheads="1"/>
            </p:cNvSpPr>
            <p:nvPr/>
          </p:nvSpPr>
          <p:spPr bwMode="auto">
            <a:xfrm>
              <a:off x="2331028" y="3763963"/>
              <a:ext cx="2286000" cy="579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3200">
                  <a:solidFill>
                    <a:schemeClr val="accent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B. </a:t>
              </a:r>
            </a:p>
          </p:txBody>
        </p:sp>
        <p:pic>
          <p:nvPicPr>
            <p:cNvPr id="4112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0400" y="3568700"/>
              <a:ext cx="838876" cy="774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102" name="Group 3"/>
          <p:cNvGrpSpPr>
            <a:grpSpLocks/>
          </p:cNvGrpSpPr>
          <p:nvPr/>
        </p:nvGrpSpPr>
        <p:grpSpPr bwMode="auto">
          <a:xfrm>
            <a:off x="2438400" y="4373563"/>
            <a:ext cx="3200400" cy="801687"/>
            <a:chOff x="2438400" y="4373562"/>
            <a:chExt cx="3200400" cy="802428"/>
          </a:xfrm>
        </p:grpSpPr>
        <p:sp>
          <p:nvSpPr>
            <p:cNvPr id="4109" name="TextBox 5"/>
            <p:cNvSpPr txBox="1">
              <a:spLocks noChangeArrowheads="1"/>
            </p:cNvSpPr>
            <p:nvPr/>
          </p:nvSpPr>
          <p:spPr bwMode="auto">
            <a:xfrm>
              <a:off x="2438400" y="4373562"/>
              <a:ext cx="320040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320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C. </a:t>
              </a:r>
            </a:p>
          </p:txBody>
        </p:sp>
        <p:pic>
          <p:nvPicPr>
            <p:cNvPr id="4110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86545" y="4394344"/>
              <a:ext cx="866776" cy="7816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103" name="Group 14"/>
          <p:cNvGrpSpPr>
            <a:grpSpLocks/>
          </p:cNvGrpSpPr>
          <p:nvPr/>
        </p:nvGrpSpPr>
        <p:grpSpPr bwMode="auto">
          <a:xfrm>
            <a:off x="2438400" y="2819400"/>
            <a:ext cx="4114800" cy="685800"/>
            <a:chOff x="2438400" y="2819400"/>
            <a:chExt cx="4114800" cy="685800"/>
          </a:xfrm>
        </p:grpSpPr>
        <p:sp>
          <p:nvSpPr>
            <p:cNvPr id="4108" name="TextBox 3"/>
            <p:cNvSpPr txBox="1">
              <a:spLocks noChangeArrowheads="1"/>
            </p:cNvSpPr>
            <p:nvPr/>
          </p:nvSpPr>
          <p:spPr bwMode="auto">
            <a:xfrm>
              <a:off x="2438400" y="2895600"/>
              <a:ext cx="2438400" cy="579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320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A. </a:t>
              </a:r>
            </a:p>
          </p:txBody>
        </p:sp>
        <p:graphicFrame>
          <p:nvGraphicFramePr>
            <p:cNvPr id="3" name="Object 2"/>
            <p:cNvGraphicFramePr>
              <a:graphicFrameLocks noChangeAspect="1"/>
            </p:cNvGraphicFramePr>
            <p:nvPr/>
          </p:nvGraphicFramePr>
          <p:xfrm>
            <a:off x="3200400" y="2819400"/>
            <a:ext cx="3352800" cy="685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75" name="Bitmap Image" r:id="rId6" imgW="5495238" imgH="600159" progId="PBrush">
                    <p:embed/>
                  </p:oleObj>
                </mc:Choice>
                <mc:Fallback>
                  <p:oleObj name="Bitmap Image" r:id="rId6" imgW="5495238" imgH="600159" progId="PBrush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00400" y="2819400"/>
                          <a:ext cx="3352800" cy="6858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4104" name="Picture 12" descr="bé trai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3" descr="9e65f56f06843e19e8f0dc86410447d7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5562600"/>
            <a:ext cx="12192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334090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15"/>
          <p:cNvSpPr txBox="1">
            <a:spLocks noChangeArrowheads="1"/>
          </p:cNvSpPr>
          <p:nvPr/>
        </p:nvSpPr>
        <p:spPr bwMode="auto">
          <a:xfrm>
            <a:off x="1447800" y="914400"/>
            <a:ext cx="71628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" eaLnBrk="1" hangingPunct="1"/>
            <a:r>
              <a:rPr lang="en-US" sz="3200" b="1" u="sng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 2: </a:t>
            </a:r>
            <a:r>
              <a:rPr lang="en-US" sz="3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Để chọn 1 kiểu trình bày có sẵn cho 1 đoạn văn bản em làm thế nào?</a:t>
            </a:r>
          </a:p>
        </p:txBody>
      </p:sp>
      <p:sp>
        <p:nvSpPr>
          <p:cNvPr id="20" name="Oval 19"/>
          <p:cNvSpPr>
            <a:spLocks noChangeArrowheads="1"/>
          </p:cNvSpPr>
          <p:nvPr/>
        </p:nvSpPr>
        <p:spPr bwMode="auto">
          <a:xfrm>
            <a:off x="249238" y="3124200"/>
            <a:ext cx="609600" cy="457200"/>
          </a:xfrm>
          <a:prstGeom prst="ellipse">
            <a:avLst/>
          </a:prstGeom>
          <a:noFill/>
          <a:ln w="28575" algn="ctr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vi-VN">
              <a:solidFill>
                <a:srgbClr val="FFFFFF"/>
              </a:solidFill>
              <a:latin typeface="VNI-Disney" pitchFamily="2" charset="0"/>
              <a:cs typeface="Times New Roman" pitchFamily="18" charset="0"/>
            </a:endParaRPr>
          </a:p>
        </p:txBody>
      </p:sp>
      <p:sp>
        <p:nvSpPr>
          <p:cNvPr id="21508" name="TextBox 3"/>
          <p:cNvSpPr txBox="1">
            <a:spLocks noChangeArrowheads="1"/>
          </p:cNvSpPr>
          <p:nvPr/>
        </p:nvSpPr>
        <p:spPr bwMode="auto">
          <a:xfrm>
            <a:off x="338138" y="3022600"/>
            <a:ext cx="89154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>
              <a:buFontTx/>
              <a:buAutoNum type="alphaUcPeriod"/>
              <a:defRPr/>
            </a:pP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trỏ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>
              <a:defRPr/>
            </a:pP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defRPr/>
            </a:pP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2533" name="TextBox 4"/>
          <p:cNvSpPr txBox="1">
            <a:spLocks noChangeArrowheads="1"/>
          </p:cNvSpPr>
          <p:nvPr/>
        </p:nvSpPr>
        <p:spPr bwMode="auto">
          <a:xfrm>
            <a:off x="304800" y="4038600"/>
            <a:ext cx="7772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320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B. Đánh dấu cả văn bản. </a:t>
            </a:r>
          </a:p>
        </p:txBody>
      </p:sp>
      <p:sp>
        <p:nvSpPr>
          <p:cNvPr id="22534" name="TextBox 5"/>
          <p:cNvSpPr txBox="1">
            <a:spLocks noChangeArrowheads="1"/>
          </p:cNvSpPr>
          <p:nvPr/>
        </p:nvSpPr>
        <p:spPr bwMode="auto">
          <a:xfrm>
            <a:off x="381000" y="4724400"/>
            <a:ext cx="8458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3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C. Cả hai đáp án trên.</a:t>
            </a:r>
          </a:p>
        </p:txBody>
      </p:sp>
      <p:pic>
        <p:nvPicPr>
          <p:cNvPr id="22535" name="Picture 6" descr="bé trai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6" name="Picture 7" descr="9e65f56f06843e19e8f0dc86410447d7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562600"/>
            <a:ext cx="1447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071767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15"/>
          <p:cNvSpPr txBox="1">
            <a:spLocks noChangeArrowheads="1"/>
          </p:cNvSpPr>
          <p:nvPr/>
        </p:nvSpPr>
        <p:spPr bwMode="auto">
          <a:xfrm>
            <a:off x="1447800" y="944563"/>
            <a:ext cx="70866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3200" b="1" u="sng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 3:</a:t>
            </a:r>
            <a:r>
              <a:rPr lang="en-US" sz="3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Để hiển thị tất cả các kiểu trình bày văn bản có sẵn em nháy vào….?</a:t>
            </a:r>
          </a:p>
        </p:txBody>
      </p:sp>
      <p:sp>
        <p:nvSpPr>
          <p:cNvPr id="20" name="Oval 19"/>
          <p:cNvSpPr>
            <a:spLocks noChangeArrowheads="1"/>
          </p:cNvSpPr>
          <p:nvPr/>
        </p:nvSpPr>
        <p:spPr bwMode="auto">
          <a:xfrm>
            <a:off x="2209800" y="3581400"/>
            <a:ext cx="609600" cy="457200"/>
          </a:xfrm>
          <a:prstGeom prst="ellipse">
            <a:avLst/>
          </a:prstGeom>
          <a:noFill/>
          <a:ln w="28575" algn="ctr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vi-VN">
              <a:solidFill>
                <a:srgbClr val="FFFFFF"/>
              </a:solidFill>
              <a:latin typeface="VNI-Disney" pitchFamily="2" charset="0"/>
              <a:cs typeface="Times New Roman" pitchFamily="18" charset="0"/>
            </a:endParaRPr>
          </a:p>
        </p:txBody>
      </p:sp>
      <p:sp>
        <p:nvSpPr>
          <p:cNvPr id="23556" name="TextBox 3"/>
          <p:cNvSpPr txBox="1">
            <a:spLocks noChangeArrowheads="1"/>
          </p:cNvSpPr>
          <p:nvPr/>
        </p:nvSpPr>
        <p:spPr bwMode="auto">
          <a:xfrm>
            <a:off x="2209800" y="2697163"/>
            <a:ext cx="24384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3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A. </a:t>
            </a:r>
          </a:p>
        </p:txBody>
      </p:sp>
      <p:pic>
        <p:nvPicPr>
          <p:cNvPr id="2355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3538" y="2438400"/>
            <a:ext cx="1538287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558" name="Group 14"/>
          <p:cNvGrpSpPr>
            <a:grpSpLocks/>
          </p:cNvGrpSpPr>
          <p:nvPr/>
        </p:nvGrpSpPr>
        <p:grpSpPr bwMode="auto">
          <a:xfrm>
            <a:off x="2209800" y="4684713"/>
            <a:ext cx="3200400" cy="801687"/>
            <a:chOff x="2438400" y="4373562"/>
            <a:chExt cx="3200400" cy="802428"/>
          </a:xfrm>
        </p:grpSpPr>
        <p:sp>
          <p:nvSpPr>
            <p:cNvPr id="23567" name="TextBox 5"/>
            <p:cNvSpPr txBox="1">
              <a:spLocks noChangeArrowheads="1"/>
            </p:cNvSpPr>
            <p:nvPr/>
          </p:nvSpPr>
          <p:spPr bwMode="auto">
            <a:xfrm>
              <a:off x="2438400" y="4373562"/>
              <a:ext cx="320040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320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C. </a:t>
              </a:r>
            </a:p>
          </p:txBody>
        </p:sp>
        <p:pic>
          <p:nvPicPr>
            <p:cNvPr id="23568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86545" y="4394344"/>
              <a:ext cx="866776" cy="7816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559" name="Group 15"/>
          <p:cNvGrpSpPr>
            <a:grpSpLocks/>
          </p:cNvGrpSpPr>
          <p:nvPr/>
        </p:nvGrpSpPr>
        <p:grpSpPr bwMode="auto">
          <a:xfrm>
            <a:off x="2263775" y="3489325"/>
            <a:ext cx="4648200" cy="1158875"/>
            <a:chOff x="2465388" y="3733800"/>
            <a:chExt cx="4240212" cy="586780"/>
          </a:xfrm>
        </p:grpSpPr>
        <p:sp>
          <p:nvSpPr>
            <p:cNvPr id="23565" name="TextBox 3"/>
            <p:cNvSpPr txBox="1">
              <a:spLocks noChangeArrowheads="1"/>
            </p:cNvSpPr>
            <p:nvPr/>
          </p:nvSpPr>
          <p:spPr bwMode="auto">
            <a:xfrm>
              <a:off x="2465388" y="3741143"/>
              <a:ext cx="2439238" cy="579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320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B. </a:t>
              </a:r>
            </a:p>
          </p:txBody>
        </p:sp>
        <p:pic>
          <p:nvPicPr>
            <p:cNvPr id="23566" name="Picture 1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1800" y="3733800"/>
              <a:ext cx="37338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17" name="Straight Arrow Connector 16"/>
          <p:cNvCxnSpPr/>
          <p:nvPr/>
        </p:nvCxnSpPr>
        <p:spPr>
          <a:xfrm flipH="1" flipV="1">
            <a:off x="6802438" y="4191000"/>
            <a:ext cx="609600" cy="533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3561" name="Picture 12" descr="bé trai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2" name="Picture 13" descr="9e65f56f06843e19e8f0dc86410447d7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56260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02376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15"/>
          <p:cNvSpPr txBox="1">
            <a:spLocks noChangeArrowheads="1"/>
          </p:cNvSpPr>
          <p:nvPr/>
        </p:nvSpPr>
        <p:spPr bwMode="auto">
          <a:xfrm>
            <a:off x="1524000" y="609600"/>
            <a:ext cx="70866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" eaLnBrk="1" hangingPunct="1"/>
            <a:r>
              <a:rPr lang="en-US" sz="3200" b="1" u="sng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 4:</a:t>
            </a:r>
            <a:r>
              <a:rPr lang="en-US" sz="3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Để chọn nhiều đoạn văn bản có cùng 1 kiểu trình bày em thực hiện như thế nào?</a:t>
            </a:r>
          </a:p>
        </p:txBody>
      </p:sp>
      <p:sp>
        <p:nvSpPr>
          <p:cNvPr id="20" name="Oval 19"/>
          <p:cNvSpPr>
            <a:spLocks noChangeArrowheads="1"/>
          </p:cNvSpPr>
          <p:nvPr/>
        </p:nvSpPr>
        <p:spPr bwMode="auto">
          <a:xfrm>
            <a:off x="471488" y="3830638"/>
            <a:ext cx="609600" cy="457200"/>
          </a:xfrm>
          <a:prstGeom prst="ellipse">
            <a:avLst/>
          </a:prstGeom>
          <a:noFill/>
          <a:ln w="28575" algn="ctr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vi-VN">
              <a:solidFill>
                <a:srgbClr val="FFFFFF"/>
              </a:solidFill>
              <a:latin typeface="VNI-Disney" pitchFamily="2" charset="0"/>
              <a:cs typeface="Times New Roman" pitchFamily="18" charset="0"/>
            </a:endParaRPr>
          </a:p>
        </p:txBody>
      </p:sp>
      <p:sp>
        <p:nvSpPr>
          <p:cNvPr id="24580" name="TextBox 3"/>
          <p:cNvSpPr txBox="1">
            <a:spLocks noChangeArrowheads="1"/>
          </p:cNvSpPr>
          <p:nvPr/>
        </p:nvSpPr>
        <p:spPr bwMode="auto">
          <a:xfrm>
            <a:off x="533400" y="2514600"/>
            <a:ext cx="83058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3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A. Nháy chuột lên đầu đoạn văn bản rồi chọn   </a:t>
            </a:r>
          </a:p>
          <a:p>
            <a:pPr eaLnBrk="1" hangingPunct="1"/>
            <a:r>
              <a:rPr lang="en-US" sz="3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mẫu thích hợp.</a:t>
            </a:r>
          </a:p>
        </p:txBody>
      </p:sp>
      <p:sp>
        <p:nvSpPr>
          <p:cNvPr id="24581" name="TextBox 4"/>
          <p:cNvSpPr txBox="1">
            <a:spLocks noChangeArrowheads="1"/>
          </p:cNvSpPr>
          <p:nvPr/>
        </p:nvSpPr>
        <p:spPr bwMode="auto">
          <a:xfrm>
            <a:off x="482600" y="3733800"/>
            <a:ext cx="77724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320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B. Đánh dấu (bôi đen) các đoạn văn bản cần </a:t>
            </a:r>
          </a:p>
          <a:p>
            <a:pPr eaLnBrk="1" hangingPunct="1"/>
            <a:r>
              <a:rPr lang="en-US" sz="3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thay đổi rồi chọn mẫu thích hợp.</a:t>
            </a:r>
          </a:p>
        </p:txBody>
      </p:sp>
      <p:sp>
        <p:nvSpPr>
          <p:cNvPr id="24582" name="TextBox 5"/>
          <p:cNvSpPr txBox="1">
            <a:spLocks noChangeArrowheads="1"/>
          </p:cNvSpPr>
          <p:nvPr/>
        </p:nvSpPr>
        <p:spPr bwMode="auto">
          <a:xfrm>
            <a:off x="573088" y="5029200"/>
            <a:ext cx="8458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3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C. Đánh dấu cả văn bản đó.</a:t>
            </a:r>
          </a:p>
        </p:txBody>
      </p:sp>
      <p:pic>
        <p:nvPicPr>
          <p:cNvPr id="24583" name="Picture 6" descr="bé trai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4" name="Picture 7" descr="9e65f56f06843e19e8f0dc86410447d7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486400"/>
            <a:ext cx="1295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418186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istrator\Desktop\325999072347f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7758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4376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0" y="609600"/>
            <a:ext cx="8582025" cy="293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030" tIns="41015" rIns="82030" bIns="41015">
            <a:spAutoFit/>
          </a:bodyPr>
          <a:lstStyle/>
          <a:p>
            <a:pPr algn="ctr" defTabSz="820738" eaLnBrk="0" hangingPunct="0">
              <a:lnSpc>
                <a:spcPct val="110000"/>
              </a:lnSpc>
              <a:spcBef>
                <a:spcPct val="50000"/>
              </a:spcBef>
              <a:defRPr/>
            </a:pPr>
            <a:endParaRPr lang="en-US" sz="510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.VnHelvetInsH" pitchFamily="34" charset="0"/>
            </a:endParaRPr>
          </a:p>
          <a:p>
            <a:pPr algn="ctr" defTabSz="820738" eaLnBrk="0" hangingPunct="0">
              <a:lnSpc>
                <a:spcPct val="110000"/>
              </a:lnSpc>
              <a:spcBef>
                <a:spcPct val="50000"/>
              </a:spcBef>
              <a:defRPr/>
            </a:pPr>
            <a:endParaRPr lang="en-US" sz="190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.VnHelvetInsH" pitchFamily="34" charset="0"/>
            </a:endParaRPr>
          </a:p>
          <a:p>
            <a:pPr algn="ctr" defTabSz="820738" eaLnBrk="0" hangingPunct="0">
              <a:lnSpc>
                <a:spcPct val="110000"/>
              </a:lnSpc>
              <a:spcBef>
                <a:spcPct val="50000"/>
              </a:spcBef>
              <a:defRPr/>
            </a:pPr>
            <a:endParaRPr lang="en-US" sz="630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.VnHelvetInsH" pitchFamily="34" charset="0"/>
            </a:endParaRPr>
          </a:p>
        </p:txBody>
      </p:sp>
      <p:sp>
        <p:nvSpPr>
          <p:cNvPr id="25603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375" name="WordArt 18"/>
          <p:cNvSpPr>
            <a:spLocks noChangeArrowheads="1" noChangeShapeType="1" noTextEdit="1"/>
          </p:cNvSpPr>
          <p:nvPr/>
        </p:nvSpPr>
        <p:spPr bwMode="auto">
          <a:xfrm>
            <a:off x="1143000" y="2362200"/>
            <a:ext cx="6858000" cy="3200400"/>
          </a:xfrm>
          <a:prstGeom prst="rect">
            <a:avLst/>
          </a:prstGeom>
        </p:spPr>
        <p:txBody>
          <a:bodyPr wrap="none" fromWordArt="1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vi-VN" sz="4800" b="1" kern="10" cap="all" dirty="0">
                <a:ln w="0"/>
                <a:solidFill>
                  <a:srgbClr val="0000CC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/>
                <a:cs typeface="Times New Roman"/>
              </a:rPr>
              <a:t>Chân thành cảm ơn </a:t>
            </a:r>
            <a:endParaRPr lang="en-US" sz="4800" b="1" kern="10" cap="all" dirty="0">
              <a:ln w="0"/>
              <a:solidFill>
                <a:srgbClr val="0000CC"/>
              </a:solidFill>
              <a:effectLst>
                <a:reflection blurRad="12700" stA="50000" endPos="50000" dist="5000" dir="5400000" sy="-100000" rotWithShape="0"/>
              </a:effectLst>
              <a:latin typeface="Times New Roman"/>
              <a:cs typeface="Times New Roman"/>
            </a:endParaRPr>
          </a:p>
          <a:p>
            <a:pPr algn="ctr">
              <a:defRPr/>
            </a:pPr>
            <a:r>
              <a:rPr lang="vi-VN" sz="4800" b="1" kern="10" cap="all" dirty="0">
                <a:ln w="0"/>
                <a:solidFill>
                  <a:srgbClr val="0000CC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/>
                <a:cs typeface="Times New Roman"/>
              </a:rPr>
              <a:t>quý thầy cô và các em</a:t>
            </a:r>
            <a:r>
              <a:rPr lang="en-US" sz="4800" b="1" kern="10" cap="all" dirty="0">
                <a:ln w="0"/>
                <a:solidFill>
                  <a:srgbClr val="0000CC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/>
                <a:cs typeface="Times New Roman"/>
              </a:rPr>
              <a:t>!</a:t>
            </a:r>
            <a:r>
              <a:rPr lang="vi-VN" sz="4800" b="1" kern="10" cap="all" dirty="0">
                <a:ln w="0"/>
                <a:solidFill>
                  <a:srgbClr val="0000CC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/>
                <a:cs typeface="Times New Roman"/>
              </a:rPr>
              <a:t> </a:t>
            </a:r>
            <a:endParaRPr lang="en-US" sz="4800" b="1" kern="10" cap="all" dirty="0">
              <a:ln w="0"/>
              <a:solidFill>
                <a:srgbClr val="0000CC"/>
              </a:solidFill>
              <a:effectLst>
                <a:reflection blurRad="12700" stA="50000" endPos="50000" dist="5000" dir="5400000" sy="-100000" rotWithShape="0"/>
              </a:effectLst>
              <a:latin typeface="Times New Roman"/>
              <a:cs typeface="Times New Roman"/>
            </a:endParaRPr>
          </a:p>
        </p:txBody>
      </p:sp>
      <p:pic>
        <p:nvPicPr>
          <p:cNvPr id="25605" name="Picture 10" descr="bar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480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10" descr="bar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0"/>
            <a:ext cx="30480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Picture 10" descr="bar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0"/>
            <a:ext cx="30480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8" name="Picture 10" descr="bar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43650"/>
            <a:ext cx="30480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9" name="Picture 10" descr="bar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6343650"/>
            <a:ext cx="30480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0" name="Picture 10" descr="bar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6343650"/>
            <a:ext cx="30480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1" name="Picture 10" descr="bar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563" y="3276600"/>
            <a:ext cx="514351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2" name="Picture 10" descr="bar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9650" y="3352800"/>
            <a:ext cx="51435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3" name="Picture 10" descr="bar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9650" y="304800"/>
            <a:ext cx="51435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4" name="Picture 10" descr="bar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563" y="228600"/>
            <a:ext cx="514351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5" name="Picture 4" descr="D:\TOAN\Hinh anh\hinh dong\pháo hoa\pháo hoa\khodohoa.com (3)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762000"/>
            <a:ext cx="138112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6" name="Picture 4" descr="D:\TOAN\Hinh anh\hinh dong\pháo hoa\pháo hoa\khodohoa.com (3)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648200"/>
            <a:ext cx="138112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7" name="Picture 4" descr="D:\TOAN\Hinh anh\hinh dong\pháo hoa\pháo hoa\khodohoa.com (3)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648200"/>
            <a:ext cx="138112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8" name="Picture 6" descr="D:\TOAN\Hinh anh\hinh dong\pháo hoa\pháo hoa\khodohoa.com (23)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990600"/>
            <a:ext cx="19050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9" name="Picture 6" descr="D:\TOAN\Hinh anh\hinh dong\pháo hoa\pháo hoa\khodohoa.com (23)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114800"/>
            <a:ext cx="714375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20" name="Picture 6" descr="D:\TOAN\Hinh anh\hinh dong\pháo hoa\pháo hoa\khodohoa.com (23)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762000"/>
            <a:ext cx="714375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52245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2"/>
          <p:cNvSpPr txBox="1">
            <a:spLocks noChangeArrowheads="1"/>
          </p:cNvSpPr>
          <p:nvPr/>
        </p:nvSpPr>
        <p:spPr bwMode="auto">
          <a:xfrm>
            <a:off x="762000" y="533400"/>
            <a:ext cx="792480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3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 1: </a:t>
            </a:r>
            <a:r>
              <a:rPr lang="en-US" sz="32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Muốn thụt lề </a:t>
            </a:r>
            <a:r>
              <a:rPr lang="vi-VN" sz="32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32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oạn v</a:t>
            </a:r>
            <a:r>
              <a:rPr lang="vi-VN" sz="32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32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 bản sang trái ho</a:t>
            </a:r>
            <a:r>
              <a:rPr lang="vi-VN" sz="32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ặc</a:t>
            </a:r>
            <a:r>
              <a:rPr lang="en-US" sz="32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sang phải em phải chọn biểu tượng….?</a:t>
            </a:r>
          </a:p>
          <a:p>
            <a:pPr algn="ctr" eaLnBrk="1" hangingPunct="1"/>
            <a:r>
              <a:rPr lang="en-US" sz="36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2395538" y="2482850"/>
            <a:ext cx="609600" cy="457200"/>
          </a:xfrm>
          <a:prstGeom prst="ellips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vi-VN">
              <a:solidFill>
                <a:srgbClr val="FFFFFF"/>
              </a:solidFill>
              <a:latin typeface="VNI-Disney" pitchFamily="2" charset="0"/>
              <a:cs typeface="Times New Roman" pitchFamily="18" charset="0"/>
            </a:endParaRP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2438400" y="2133600"/>
            <a:ext cx="2438400" cy="838200"/>
            <a:chOff x="2438400" y="2819400"/>
            <a:chExt cx="2438400" cy="838200"/>
          </a:xfrm>
        </p:grpSpPr>
        <p:sp>
          <p:nvSpPr>
            <p:cNvPr id="9230" name="TextBox 3"/>
            <p:cNvSpPr txBox="1">
              <a:spLocks noChangeArrowheads="1"/>
            </p:cNvSpPr>
            <p:nvPr/>
          </p:nvSpPr>
          <p:spPr bwMode="auto">
            <a:xfrm>
              <a:off x="2438400" y="3078162"/>
              <a:ext cx="2438400" cy="579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320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A. </a:t>
              </a:r>
            </a:p>
          </p:txBody>
        </p:sp>
        <p:pic>
          <p:nvPicPr>
            <p:cNvPr id="9231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2284" y="2819400"/>
              <a:ext cx="1538287" cy="718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2330450" y="2882900"/>
            <a:ext cx="2286000" cy="774700"/>
            <a:chOff x="2331028" y="3568700"/>
            <a:chExt cx="2286000" cy="774700"/>
          </a:xfrm>
        </p:grpSpPr>
        <p:sp>
          <p:nvSpPr>
            <p:cNvPr id="9228" name="TextBox 4"/>
            <p:cNvSpPr txBox="1">
              <a:spLocks noChangeArrowheads="1"/>
            </p:cNvSpPr>
            <p:nvPr/>
          </p:nvSpPr>
          <p:spPr bwMode="auto">
            <a:xfrm>
              <a:off x="2331028" y="3763963"/>
              <a:ext cx="2286000" cy="579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3200">
                  <a:solidFill>
                    <a:schemeClr val="accent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B. </a:t>
              </a:r>
            </a:p>
          </p:txBody>
        </p:sp>
        <p:pic>
          <p:nvPicPr>
            <p:cNvPr id="9229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0400" y="3568700"/>
              <a:ext cx="838876" cy="774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2438400" y="3687763"/>
            <a:ext cx="3200400" cy="801687"/>
            <a:chOff x="2438400" y="4373562"/>
            <a:chExt cx="3200400" cy="802428"/>
          </a:xfrm>
        </p:grpSpPr>
        <p:sp>
          <p:nvSpPr>
            <p:cNvPr id="9226" name="TextBox 5"/>
            <p:cNvSpPr txBox="1">
              <a:spLocks noChangeArrowheads="1"/>
            </p:cNvSpPr>
            <p:nvPr/>
          </p:nvSpPr>
          <p:spPr bwMode="auto">
            <a:xfrm>
              <a:off x="2438400" y="4373562"/>
              <a:ext cx="320040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320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C. </a:t>
              </a:r>
            </a:p>
          </p:txBody>
        </p:sp>
        <p:pic>
          <p:nvPicPr>
            <p:cNvPr id="9227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86545" y="4394344"/>
              <a:ext cx="866776" cy="7816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224" name="Picture 13" descr="2 bé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0" cy="8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14" descr="bai-giang-akira5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7888" y="5219700"/>
            <a:ext cx="1916112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Oval 16"/>
          <p:cNvSpPr/>
          <p:nvPr/>
        </p:nvSpPr>
        <p:spPr>
          <a:xfrm>
            <a:off x="3530848" y="5030755"/>
            <a:ext cx="1524000" cy="152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091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15"/>
          <p:cNvSpPr txBox="1">
            <a:spLocks noChangeArrowheads="1"/>
          </p:cNvSpPr>
          <p:nvPr/>
        </p:nvSpPr>
        <p:spPr bwMode="auto">
          <a:xfrm>
            <a:off x="685800" y="914400"/>
            <a:ext cx="78486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" eaLnBrk="1" hangingPunct="1"/>
            <a:r>
              <a:rPr lang="en-US" sz="3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 2: </a:t>
            </a:r>
            <a:r>
              <a:rPr lang="en-US" sz="3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Muốn điều chỉnh khoảng cách giữa các dòng cho đoạn văn bản, em bôi đen đoạn văn bản rồi nháy chuột vào ….?</a:t>
            </a:r>
          </a:p>
        </p:txBody>
      </p:sp>
      <p:sp>
        <p:nvSpPr>
          <p:cNvPr id="20" name="Oval 19"/>
          <p:cNvSpPr>
            <a:spLocks noChangeArrowheads="1"/>
          </p:cNvSpPr>
          <p:nvPr/>
        </p:nvSpPr>
        <p:spPr bwMode="auto">
          <a:xfrm>
            <a:off x="2438400" y="4437063"/>
            <a:ext cx="609600" cy="457200"/>
          </a:xfrm>
          <a:prstGeom prst="ellipse">
            <a:avLst/>
          </a:prstGeom>
          <a:noFill/>
          <a:ln w="28575" algn="ctr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vi-VN">
              <a:solidFill>
                <a:srgbClr val="FFFFFF"/>
              </a:solidFill>
              <a:latin typeface="VNI-Disney" pitchFamily="2" charset="0"/>
              <a:cs typeface="Times New Roman" pitchFamily="18" charset="0"/>
            </a:endParaRPr>
          </a:p>
        </p:txBody>
      </p:sp>
      <p:grpSp>
        <p:nvGrpSpPr>
          <p:cNvPr id="10244" name="Group 8"/>
          <p:cNvGrpSpPr>
            <a:grpSpLocks/>
          </p:cNvGrpSpPr>
          <p:nvPr/>
        </p:nvGrpSpPr>
        <p:grpSpPr bwMode="auto">
          <a:xfrm>
            <a:off x="2438400" y="2819400"/>
            <a:ext cx="2438400" cy="838200"/>
            <a:chOff x="2438400" y="2819400"/>
            <a:chExt cx="2438400" cy="838200"/>
          </a:xfrm>
        </p:grpSpPr>
        <p:sp>
          <p:nvSpPr>
            <p:cNvPr id="10253" name="TextBox 3"/>
            <p:cNvSpPr txBox="1">
              <a:spLocks noChangeArrowheads="1"/>
            </p:cNvSpPr>
            <p:nvPr/>
          </p:nvSpPr>
          <p:spPr bwMode="auto">
            <a:xfrm>
              <a:off x="2438400" y="3078162"/>
              <a:ext cx="2438400" cy="579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320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A. </a:t>
              </a:r>
            </a:p>
          </p:txBody>
        </p:sp>
        <p:pic>
          <p:nvPicPr>
            <p:cNvPr id="1025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2284" y="2819400"/>
              <a:ext cx="1538287" cy="718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245" name="Group 11"/>
          <p:cNvGrpSpPr>
            <a:grpSpLocks/>
          </p:cNvGrpSpPr>
          <p:nvPr/>
        </p:nvGrpSpPr>
        <p:grpSpPr bwMode="auto">
          <a:xfrm>
            <a:off x="2362200" y="3568700"/>
            <a:ext cx="2286000" cy="774700"/>
            <a:chOff x="2362200" y="3568700"/>
            <a:chExt cx="2286000" cy="774700"/>
          </a:xfrm>
        </p:grpSpPr>
        <p:sp>
          <p:nvSpPr>
            <p:cNvPr id="10251" name="TextBox 4"/>
            <p:cNvSpPr txBox="1">
              <a:spLocks noChangeArrowheads="1"/>
            </p:cNvSpPr>
            <p:nvPr/>
          </p:nvSpPr>
          <p:spPr bwMode="auto">
            <a:xfrm>
              <a:off x="2362200" y="3657600"/>
              <a:ext cx="2286000" cy="579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3200">
                  <a:solidFill>
                    <a:schemeClr val="accent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B. </a:t>
              </a:r>
            </a:p>
          </p:txBody>
        </p:sp>
        <p:pic>
          <p:nvPicPr>
            <p:cNvPr id="10252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0400" y="3568700"/>
              <a:ext cx="838876" cy="774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246" name="Group 14"/>
          <p:cNvGrpSpPr>
            <a:grpSpLocks/>
          </p:cNvGrpSpPr>
          <p:nvPr/>
        </p:nvGrpSpPr>
        <p:grpSpPr bwMode="auto">
          <a:xfrm>
            <a:off x="2438400" y="4373563"/>
            <a:ext cx="3200400" cy="801687"/>
            <a:chOff x="2438400" y="4373562"/>
            <a:chExt cx="3200400" cy="802428"/>
          </a:xfrm>
        </p:grpSpPr>
        <p:sp>
          <p:nvSpPr>
            <p:cNvPr id="10249" name="TextBox 5"/>
            <p:cNvSpPr txBox="1">
              <a:spLocks noChangeArrowheads="1"/>
            </p:cNvSpPr>
            <p:nvPr/>
          </p:nvSpPr>
          <p:spPr bwMode="auto">
            <a:xfrm>
              <a:off x="2438400" y="4373562"/>
              <a:ext cx="320040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320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C. </a:t>
              </a:r>
            </a:p>
          </p:txBody>
        </p:sp>
        <p:pic>
          <p:nvPicPr>
            <p:cNvPr id="10250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86545" y="4394344"/>
              <a:ext cx="866776" cy="7816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247" name="Picture 12" descr="2 bé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0" cy="8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13" descr="bai-giang-akira5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7888" y="5219700"/>
            <a:ext cx="1916112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7787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15"/>
          <p:cNvSpPr txBox="1">
            <a:spLocks noChangeArrowheads="1"/>
          </p:cNvSpPr>
          <p:nvPr/>
        </p:nvSpPr>
        <p:spPr bwMode="auto">
          <a:xfrm>
            <a:off x="533400" y="944563"/>
            <a:ext cx="815340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" eaLnBrk="1" hangingPunct="1"/>
            <a:r>
              <a:rPr lang="en-US" sz="3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 3: </a:t>
            </a:r>
            <a:r>
              <a:rPr lang="en-US" sz="3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Muốn điều chỉnh độ rộng lề trái - lề phải của đoạn văn bản, em bôi đen đoạn văn bản rồi nháy chuột vào ….?</a:t>
            </a:r>
          </a:p>
        </p:txBody>
      </p:sp>
      <p:sp>
        <p:nvSpPr>
          <p:cNvPr id="20" name="Oval 19"/>
          <p:cNvSpPr>
            <a:spLocks noChangeArrowheads="1"/>
          </p:cNvSpPr>
          <p:nvPr/>
        </p:nvSpPr>
        <p:spPr bwMode="auto">
          <a:xfrm>
            <a:off x="2411413" y="3733800"/>
            <a:ext cx="609600" cy="457200"/>
          </a:xfrm>
          <a:prstGeom prst="ellipse">
            <a:avLst/>
          </a:prstGeom>
          <a:noFill/>
          <a:ln w="28575" algn="ctr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vi-VN">
              <a:solidFill>
                <a:srgbClr val="FFFFFF"/>
              </a:solidFill>
              <a:latin typeface="VNI-Disney" pitchFamily="2" charset="0"/>
              <a:cs typeface="Times New Roman" pitchFamily="18" charset="0"/>
            </a:endParaRPr>
          </a:p>
        </p:txBody>
      </p:sp>
      <p:sp>
        <p:nvSpPr>
          <p:cNvPr id="11268" name="TextBox 3"/>
          <p:cNvSpPr txBox="1">
            <a:spLocks noChangeArrowheads="1"/>
          </p:cNvSpPr>
          <p:nvPr/>
        </p:nvSpPr>
        <p:spPr bwMode="auto">
          <a:xfrm>
            <a:off x="2438400" y="3078163"/>
            <a:ext cx="24384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3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A. </a:t>
            </a:r>
          </a:p>
        </p:txBody>
      </p:sp>
      <p:pic>
        <p:nvPicPr>
          <p:cNvPr id="1126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2819400"/>
            <a:ext cx="1538287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270" name="Group 14"/>
          <p:cNvGrpSpPr>
            <a:grpSpLocks/>
          </p:cNvGrpSpPr>
          <p:nvPr/>
        </p:nvGrpSpPr>
        <p:grpSpPr bwMode="auto">
          <a:xfrm>
            <a:off x="2438400" y="4373563"/>
            <a:ext cx="3200400" cy="801687"/>
            <a:chOff x="2438400" y="4373562"/>
            <a:chExt cx="3200400" cy="802428"/>
          </a:xfrm>
        </p:grpSpPr>
        <p:sp>
          <p:nvSpPr>
            <p:cNvPr id="11276" name="TextBox 5"/>
            <p:cNvSpPr txBox="1">
              <a:spLocks noChangeArrowheads="1"/>
            </p:cNvSpPr>
            <p:nvPr/>
          </p:nvSpPr>
          <p:spPr bwMode="auto">
            <a:xfrm>
              <a:off x="2438400" y="4373562"/>
              <a:ext cx="320040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320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C. </a:t>
              </a:r>
            </a:p>
          </p:txBody>
        </p:sp>
        <p:pic>
          <p:nvPicPr>
            <p:cNvPr id="11277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86545" y="4394344"/>
              <a:ext cx="866776" cy="7816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1271" name="Group 1"/>
          <p:cNvGrpSpPr>
            <a:grpSpLocks/>
          </p:cNvGrpSpPr>
          <p:nvPr/>
        </p:nvGrpSpPr>
        <p:grpSpPr bwMode="auto">
          <a:xfrm>
            <a:off x="2465388" y="3668713"/>
            <a:ext cx="3771900" cy="579437"/>
            <a:chOff x="2466109" y="3668539"/>
            <a:chExt cx="3770604" cy="579438"/>
          </a:xfrm>
        </p:grpSpPr>
        <p:sp>
          <p:nvSpPr>
            <p:cNvPr id="11274" name="TextBox 3"/>
            <p:cNvSpPr txBox="1">
              <a:spLocks noChangeArrowheads="1"/>
            </p:cNvSpPr>
            <p:nvPr/>
          </p:nvSpPr>
          <p:spPr bwMode="auto">
            <a:xfrm>
              <a:off x="2466109" y="3668539"/>
              <a:ext cx="2438400" cy="579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320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B. </a:t>
              </a:r>
            </a:p>
          </p:txBody>
        </p:sp>
        <p:pic>
          <p:nvPicPr>
            <p:cNvPr id="11275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3104429" y="3721157"/>
              <a:ext cx="3132284" cy="4698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272" name="Picture 11" descr="2 bé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0" cy="8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Picture 12" descr="bai-giang-akira5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7888" y="5219700"/>
            <a:ext cx="1916112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3713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andicam 2019-11-02 21-40-34-139.mp4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2814.234" end="18047.804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601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575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81000" y="1981200"/>
            <a:ext cx="5791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3200">
                <a:latin typeface="Times New Roman" pitchFamily="18" charset="0"/>
                <a:cs typeface="Times New Roman" pitchFamily="18" charset="0"/>
              </a:rPr>
              <a:t>1. Mở một đoạn văn bản có sẵn.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81000" y="2667000"/>
            <a:ext cx="87630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/>
            <a:r>
              <a:rPr lang="en-US" sz="3200">
                <a:latin typeface="Times New Roman" pitchFamily="18" charset="0"/>
                <a:cs typeface="Times New Roman" pitchFamily="18" charset="0"/>
              </a:rPr>
              <a:t>2. Quan sát các kiểu trình bày văn bản có sẵn trong nhóm Styles trong thẻ Home ở hình dưới đây rồi thực hiện các thao tác 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sau: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4" name="Rectangle 1"/>
          <p:cNvSpPr>
            <a:spLocks noChangeArrowheads="1"/>
          </p:cNvSpPr>
          <p:nvPr/>
        </p:nvSpPr>
        <p:spPr bwMode="auto">
          <a:xfrm>
            <a:off x="0" y="530696"/>
            <a:ext cx="89916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itchFamily="18" charset="0"/>
              </a:rPr>
              <a:t>   Bài 3: </a:t>
            </a:r>
            <a:r>
              <a:rPr lang="nl-NL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CHỌN KIỂU TRÌNH BÀY CÓ SẴN </a:t>
            </a:r>
          </a:p>
          <a:p>
            <a:pPr algn="ctr"/>
            <a:r>
              <a:rPr lang="nl-NL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 ĐOẠN VĂN BẢN </a:t>
            </a:r>
            <a:endParaRPr lang="en-US" sz="2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79" name="Picture 5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265" y="4365104"/>
            <a:ext cx="8857335" cy="1226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0237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bandicam 2019-11-02 21-37-35-842.mp4">
            <a:hlinkClick r:id="" action="ppaction://media"/>
          </p:cNvPr>
          <p:cNvPicPr>
            <a:picLocks noGrp="1" noChangeAspect="1"/>
          </p:cNvPicPr>
          <p:nvPr>
            <p:ph idx="1"/>
            <a:videoFile r:link="rId1"/>
            <p:extLst>
              <p:ext uri="{DAA4B4D4-6D71-4841-9C94-3DE7FCFB9230}">
                <p14:media xmlns:p14="http://schemas.microsoft.com/office/powerpoint/2010/main" r:embed="rId2">
                  <p14:trim st="2552.7566" end="10972.3744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51520" y="260648"/>
            <a:ext cx="8568952" cy="5865515"/>
          </a:xfrm>
        </p:spPr>
      </p:pic>
    </p:spTree>
    <p:extLst>
      <p:ext uri="{BB962C8B-B14F-4D97-AF65-F5344CB8AC3E}">
        <p14:creationId xmlns:p14="http://schemas.microsoft.com/office/powerpoint/2010/main" val="817680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2200177" y="3584935"/>
            <a:ext cx="684516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US" sz="2400" i="1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Em hãy nhận xét về</a:t>
            </a:r>
            <a:r>
              <a:rPr lang="vi-VN" sz="2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>
                <a:latin typeface="Times New Roman" pitchFamily="18" charset="0"/>
                <a:cs typeface="Times New Roman" pitchFamily="18" charset="0"/>
              </a:rPr>
              <a:t>phông chữ, cỡ chữ, kiểu chữ, sự thay đổi của đoạn văn bản sau khi chọn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>
                <a:latin typeface="Times New Roman" pitchFamily="18" charset="0"/>
                <a:cs typeface="Times New Roman" pitchFamily="18" charset="0"/>
              </a:rPr>
              <a:t>Heading 1 so với các đoạn văn bản c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ò</a:t>
            </a:r>
            <a:r>
              <a:rPr lang="vi-VN" sz="240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vi-VN" sz="2400" smtClean="0">
                <a:latin typeface="Times New Roman" pitchFamily="18" charset="0"/>
                <a:cs typeface="Times New Roman" pitchFamily="18" charset="0"/>
              </a:rPr>
              <a:t>lại? 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04800" y="493713"/>
            <a:ext cx="8575056" cy="1207096"/>
            <a:chOff x="304800" y="493713"/>
            <a:chExt cx="8575056" cy="1207096"/>
          </a:xfrm>
        </p:grpSpPr>
        <p:graphicFrame>
          <p:nvGraphicFramePr>
            <p:cNvPr id="13314" name="Object 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01490030"/>
                </p:ext>
              </p:extLst>
            </p:nvPr>
          </p:nvGraphicFramePr>
          <p:xfrm>
            <a:off x="683568" y="954089"/>
            <a:ext cx="1682096" cy="7467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50" name="Bitmap Image" r:id="rId3" imgW="762106" imgH="561905" progId="PBrush">
                    <p:embed/>
                  </p:oleObj>
                </mc:Choice>
                <mc:Fallback>
                  <p:oleObj name="Bitmap Image" r:id="rId3" imgW="762106" imgH="561905" progId="PBrush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3568" y="954089"/>
                          <a:ext cx="1682096" cy="74672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317" name="Rectangle 6"/>
            <p:cNvSpPr>
              <a:spLocks noChangeArrowheads="1"/>
            </p:cNvSpPr>
            <p:nvPr/>
          </p:nvSpPr>
          <p:spPr bwMode="auto">
            <a:xfrm>
              <a:off x="2365664" y="954336"/>
              <a:ext cx="651419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just" eaLnBrk="0" hangingPunct="0"/>
              <a:r>
                <a:rPr lang="en-US" sz="2400">
                  <a:latin typeface="Times New Roman" pitchFamily="18" charset="0"/>
                  <a:cs typeface="Times New Roman" pitchFamily="18" charset="0"/>
                </a:rPr>
                <a:t>để quy định kiểu trình bày đoạn văn bản.</a:t>
              </a:r>
            </a:p>
          </p:txBody>
        </p:sp>
        <p:sp>
          <p:nvSpPr>
            <p:cNvPr id="12" name="Rectangle 4"/>
            <p:cNvSpPr>
              <a:spLocks noChangeArrowheads="1"/>
            </p:cNvSpPr>
            <p:nvPr/>
          </p:nvSpPr>
          <p:spPr bwMode="auto">
            <a:xfrm>
              <a:off x="304800" y="493713"/>
              <a:ext cx="8534400" cy="460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just" eaLnBrk="0" hangingPunct="0"/>
              <a:r>
                <a:rPr lang="en-US" sz="2400">
                  <a:latin typeface="Times New Roman" pitchFamily="18" charset="0"/>
                  <a:cs typeface="Times New Roman" pitchFamily="18" charset="0"/>
                </a:rPr>
                <a:t>a, Đưa con trỏ lên đầu dòng thứ nhất, rồi nháy chuột chọn mẫu                   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179512" y="2132856"/>
            <a:ext cx="6909380" cy="1928861"/>
            <a:chOff x="317416" y="2132856"/>
            <a:chExt cx="6909380" cy="1928861"/>
          </a:xfrm>
        </p:grpSpPr>
        <p:pic>
          <p:nvPicPr>
            <p:cNvPr id="15" name="Picture 14" descr="2 bé.jp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7416" y="2472994"/>
              <a:ext cx="1753073" cy="1588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Curved Up Ribbon 1"/>
            <p:cNvSpPr/>
            <p:nvPr/>
          </p:nvSpPr>
          <p:spPr>
            <a:xfrm>
              <a:off x="3122340" y="2132856"/>
              <a:ext cx="4104456" cy="1296144"/>
            </a:xfrm>
            <a:prstGeom prst="ellipseRibbon2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2400" b="1" i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Thảo luận nhóm 2</a:t>
              </a:r>
              <a:endPara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7" name="Rounded Rectangle 16"/>
          <p:cNvSpPr/>
          <p:nvPr/>
        </p:nvSpPr>
        <p:spPr>
          <a:xfrm>
            <a:off x="1989634" y="1977154"/>
            <a:ext cx="6974854" cy="3036021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Phông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kiểu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…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defRPr/>
            </a:pPr>
            <a:endParaRPr lang="en-US" b="1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2677439" y="3789040"/>
            <a:ext cx="129614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8351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306&quot;/&gt;&lt;/object&gt;&lt;object type=&quot;3&quot; unique_id=&quot;10005&quot;&gt;&lt;property id=&quot;20148&quot; value=&quot;5&quot;/&gt;&lt;property id=&quot;20300&quot; value=&quot;Slide 3&quot;/&gt;&lt;property id=&quot;20307&quot; value=&quot;283&quot;/&gt;&lt;/object&gt;&lt;object type=&quot;3&quot; unique_id=&quot;10006&quot;&gt;&lt;property id=&quot;20148&quot; value=&quot;5&quot;/&gt;&lt;property id=&quot;20300&quot; value=&quot;Slide 4&quot;/&gt;&lt;property id=&quot;20307&quot; value=&quot;284&quot;/&gt;&lt;/object&gt;&lt;object type=&quot;3&quot; unique_id=&quot;10007&quot;&gt;&lt;property id=&quot;20148&quot; value=&quot;5&quot;/&gt;&lt;property id=&quot;20300&quot; value=&quot;Slide 5&quot;/&gt;&lt;property id=&quot;20307&quot; value=&quot;285&quot;/&gt;&lt;/object&gt;&lt;object type=&quot;3&quot; unique_id=&quot;10008&quot;&gt;&lt;property id=&quot;20148&quot; value=&quot;5&quot;/&gt;&lt;property id=&quot;20300&quot; value=&quot;Slide 6&quot;/&gt;&lt;property id=&quot;20307&quot; value=&quot;304&quot;/&gt;&lt;/object&gt;&lt;object type=&quot;3&quot; unique_id=&quot;10009&quot;&gt;&lt;property id=&quot;20148&quot; value=&quot;5&quot;/&gt;&lt;property id=&quot;20300&quot; value=&quot;Slide 7&quot;/&gt;&lt;property id=&quot;20307&quot; value=&quot;260&quot;/&gt;&lt;/object&gt;&lt;object type=&quot;3&quot; unique_id=&quot;10010&quot;&gt;&lt;property id=&quot;20148&quot; value=&quot;5&quot;/&gt;&lt;property id=&quot;20300&quot; value=&quot;Slide 8&quot;/&gt;&lt;property id=&quot;20307&quot; value=&quot;305&quot;/&gt;&lt;/object&gt;&lt;object type=&quot;3&quot; unique_id=&quot;10011&quot;&gt;&lt;property id=&quot;20148&quot; value=&quot;5&quot;/&gt;&lt;property id=&quot;20300&quot; value=&quot;Slide 9&quot;/&gt;&lt;property id=&quot;20307&quot; value=&quot;286&quot;/&gt;&lt;/object&gt;&lt;object type=&quot;3&quot; unique_id=&quot;10012&quot;&gt;&lt;property id=&quot;20148&quot; value=&quot;5&quot;/&gt;&lt;property id=&quot;20300&quot; value=&quot;Slide 10&quot;/&gt;&lt;property id=&quot;20307&quot; value=&quot;312&quot;/&gt;&lt;/object&gt;&lt;object type=&quot;3&quot; unique_id=&quot;10013&quot;&gt;&lt;property id=&quot;20148&quot; value=&quot;5&quot;/&gt;&lt;property id=&quot;20300&quot; value=&quot;Slide 11&quot;/&gt;&lt;property id=&quot;20307&quot; value=&quot;287&quot;/&gt;&lt;/object&gt;&lt;object type=&quot;3&quot; unique_id=&quot;10014&quot;&gt;&lt;property id=&quot;20148&quot; value=&quot;5&quot;/&gt;&lt;property id=&quot;20300&quot; value=&quot;Slide 12&quot;/&gt;&lt;property id=&quot;20307&quot; value=&quot;303&quot;/&gt;&lt;/object&gt;&lt;object type=&quot;3&quot; unique_id=&quot;10015&quot;&gt;&lt;property id=&quot;20148&quot; value=&quot;5&quot;/&gt;&lt;property id=&quot;20300&quot; value=&quot;Slide 13&quot;/&gt;&lt;property id=&quot;20307&quot; value=&quot;276&quot;/&gt;&lt;/object&gt;&lt;object type=&quot;3&quot; unique_id=&quot;10016&quot;&gt;&lt;property id=&quot;20148&quot; value=&quot;5&quot;/&gt;&lt;property id=&quot;20300&quot; value=&quot;Slide 14&quot;/&gt;&lt;property id=&quot;20307&quot; value=&quot;278&quot;/&gt;&lt;/object&gt;&lt;object type=&quot;3&quot; unique_id=&quot;10017&quot;&gt;&lt;property id=&quot;20148&quot; value=&quot;5&quot;/&gt;&lt;property id=&quot;20300&quot; value=&quot;Slide 15&quot;/&gt;&lt;property id=&quot;20307&quot; value=&quot;307&quot;/&gt;&lt;/object&gt;&lt;object type=&quot;3&quot; unique_id=&quot;10018&quot;&gt;&lt;property id=&quot;20148&quot; value=&quot;5&quot;/&gt;&lt;property id=&quot;20300&quot; value=&quot;Slide 16&quot;/&gt;&lt;property id=&quot;20307&quot; value=&quot;308&quot;/&gt;&lt;/object&gt;&lt;object type=&quot;3&quot; unique_id=&quot;10019&quot;&gt;&lt;property id=&quot;20148&quot; value=&quot;5&quot;/&gt;&lt;property id=&quot;20300&quot; value=&quot;Slide 17&quot;/&gt;&lt;property id=&quot;20307&quot; value=&quot;309&quot;/&gt;&lt;/object&gt;&lt;object type=&quot;3&quot; unique_id=&quot;10020&quot;&gt;&lt;property id=&quot;20148&quot; value=&quot;5&quot;/&gt;&lt;property id=&quot;20300&quot; value=&quot;Slide 18&quot;/&gt;&lt;property id=&quot;20307&quot; value=&quot;310&quot;/&gt;&lt;/object&gt;&lt;object type=&quot;3&quot; unique_id=&quot;10021&quot;&gt;&lt;property id=&quot;20148&quot; value=&quot;5&quot;/&gt;&lt;property id=&quot;20300&quot; value=&quot;Slide 19&quot;/&gt;&lt;property id=&quot;20307&quot; value=&quot;311&quot;/&gt;&lt;/object&gt;&lt;object type=&quot;3&quot; unique_id=&quot;10022&quot;&gt;&lt;property id=&quot;20148&quot; value=&quot;5&quot;/&gt;&lt;property id=&quot;20300&quot; value=&quot;Slide 20&quot;/&gt;&lt;property id=&quot;20307&quot; value=&quot;271&quot;/&gt;&lt;/object&gt;&lt;object type=&quot;3&quot; unique_id=&quot;10023&quot;&gt;&lt;property id=&quot;20148&quot; value=&quot;5&quot;/&gt;&lt;property id=&quot;20300&quot; value=&quot;Slide 21&quot;/&gt;&lt;property id=&quot;20307&quot; value=&quot;272&quot;/&gt;&lt;/object&gt;&lt;/object&gt;&lt;object type=&quot;8&quot; unique_id=&quot;10046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985</TotalTime>
  <Words>604</Words>
  <Application>Microsoft Office PowerPoint</Application>
  <PresentationFormat>On-screen Show (4:3)</PresentationFormat>
  <Paragraphs>71</Paragraphs>
  <Slides>21</Slides>
  <Notes>2</Notes>
  <HiddenSlides>0</HiddenSlides>
  <MMClips>2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宋体</vt:lpstr>
      <vt:lpstr>.VnAristote</vt:lpstr>
      <vt:lpstr>.VnHelvetInsH</vt:lpstr>
      <vt:lpstr>Arial</vt:lpstr>
      <vt:lpstr>Calibri</vt:lpstr>
      <vt:lpstr>Times New Roman</vt:lpstr>
      <vt:lpstr>VNI-Disney</vt:lpstr>
      <vt:lpstr>Office Theme</vt:lpstr>
      <vt:lpstr>Bitmap 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www.blogthuthuatwin10.com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64</cp:revision>
  <dcterms:created xsi:type="dcterms:W3CDTF">2019-10-25T00:44:32Z</dcterms:created>
  <dcterms:modified xsi:type="dcterms:W3CDTF">2021-10-25T03:55:34Z</dcterms:modified>
</cp:coreProperties>
</file>